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2965" autoAdjust="0"/>
  </p:normalViewPr>
  <p:slideViewPr>
    <p:cSldViewPr snapToGrid="0">
      <p:cViewPr>
        <p:scale>
          <a:sx n="107" d="100"/>
          <a:sy n="107" d="100"/>
        </p:scale>
        <p:origin x="-306" y="-96"/>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xmlns=""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11</a:t>
            </a:fld>
            <a:endParaRPr lang="en-US" sz="1200" b="0" strike="noStrike" spc="-1">
              <a:latin typeface="Times New Roman"/>
            </a:endParaRPr>
          </a:p>
        </p:txBody>
      </p:sp>
    </p:spTree>
    <p:extLst>
      <p:ext uri="{BB962C8B-B14F-4D97-AF65-F5344CB8AC3E}">
        <p14:creationId xmlns:p14="http://schemas.microsoft.com/office/powerpoint/2010/main" xmlns=""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xmlns=""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xmlns=""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14</a:t>
            </a:fld>
            <a:endParaRPr lang="en-US" sz="1200" b="0" strike="noStrike" spc="-1">
              <a:latin typeface="Times New Roman"/>
            </a:endParaRPr>
          </a:p>
        </p:txBody>
      </p:sp>
    </p:spTree>
    <p:extLst>
      <p:ext uri="{BB962C8B-B14F-4D97-AF65-F5344CB8AC3E}">
        <p14:creationId xmlns:p14="http://schemas.microsoft.com/office/powerpoint/2010/main" xmlns=""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16</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8</a:t>
            </a:fld>
            <a:endParaRPr lang="en-US" sz="1200" b="0" strike="noStrike" spc="-1">
              <a:latin typeface="Times New Roman"/>
            </a:endParaRPr>
          </a:p>
        </p:txBody>
      </p:sp>
    </p:spTree>
    <p:extLst>
      <p:ext uri="{BB962C8B-B14F-4D97-AF65-F5344CB8AC3E}">
        <p14:creationId xmlns:p14="http://schemas.microsoft.com/office/powerpoint/2010/main" xmlns=""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11-Apr-24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20.png"/><Relationship Id="rId4" Type="http://schemas.microsoft.com/office/2007/relationships/media"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Voting </a:t>
            </a:r>
            <a:r>
              <a:rPr lang="en-GB" sz="2000" b="1" dirty="0">
                <a:solidFill>
                  <a:schemeClr val="bg1">
                    <a:lumMod val="95000"/>
                  </a:schemeClr>
                </a:solidFill>
              </a:rPr>
              <a:t>Web </a:t>
            </a:r>
            <a:r>
              <a:rPr lang="en-GB" sz="2000" b="1" dirty="0" smtClean="0">
                <a:solidFill>
                  <a:schemeClr val="bg1">
                    <a:lumMod val="95000"/>
                  </a:schemeClr>
                </a:solidFill>
              </a:rPr>
              <a:t>Application</a:t>
            </a:r>
            <a:endParaRPr lang="en-US" sz="2000" b="1" dirty="0">
              <a:solidFill>
                <a:schemeClr val="bg1">
                  <a:lumMod val="95000"/>
                </a:schemeClr>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US" sz="1100" dirty="0" smtClean="0">
                <a:solidFill>
                  <a:schemeClr val="bg1"/>
                </a:solidFill>
              </a:rPr>
              <a:t>: </a:t>
            </a:r>
            <a:r>
              <a:rPr lang="en-US" sz="1100" dirty="0" smtClean="0">
                <a:solidFill>
                  <a:schemeClr val="bg1"/>
                </a:solidFill>
              </a:rPr>
              <a:t>SINEKA.A</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dirty="0" smtClean="0">
                <a:solidFill>
                  <a:schemeClr val="bg1"/>
                </a:solidFill>
                <a:latin typeface="Arial"/>
                <a:ea typeface="Arial"/>
                <a:cs typeface="Arial"/>
                <a:sym typeface="Arial"/>
              </a:rPr>
              <a:t>: </a:t>
            </a:r>
            <a:r>
              <a:rPr lang="en-US" sz="1100" b="0" i="0" u="none" strike="noStrike" cap="none" dirty="0" smtClean="0">
                <a:solidFill>
                  <a:schemeClr val="bg1"/>
                </a:solidFill>
                <a:latin typeface="Arial"/>
                <a:ea typeface="Arial"/>
                <a:cs typeface="Arial"/>
                <a:sym typeface="Arial"/>
              </a:rPr>
              <a:t>au922221104042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smtClean="0">
                <a:solidFill>
                  <a:schemeClr val="bg1"/>
                </a:solidFill>
              </a:rPr>
              <a:t>Name: </a:t>
            </a:r>
            <a:r>
              <a:rPr lang="en-US" sz="1100" dirty="0" err="1" smtClean="0">
                <a:solidFill>
                  <a:schemeClr val="bg1"/>
                </a:solidFill>
              </a:rPr>
              <a:t>Theni</a:t>
            </a:r>
            <a:r>
              <a:rPr lang="en-US" sz="1100" dirty="0" smtClean="0">
                <a:solidFill>
                  <a:schemeClr val="bg1"/>
                </a:solidFill>
              </a:rPr>
              <a:t> </a:t>
            </a:r>
            <a:r>
              <a:rPr lang="en-US" sz="1100" dirty="0" err="1" smtClean="0">
                <a:solidFill>
                  <a:schemeClr val="bg1"/>
                </a:solidFill>
              </a:rPr>
              <a:t>kammavar</a:t>
            </a:r>
            <a:r>
              <a:rPr lang="en-US" sz="1100" dirty="0" smtClean="0">
                <a:solidFill>
                  <a:schemeClr val="bg1"/>
                </a:solidFill>
              </a:rPr>
              <a:t> </a:t>
            </a:r>
            <a:r>
              <a:rPr lang="en-US" sz="1100" dirty="0" err="1" smtClean="0">
                <a:solidFill>
                  <a:schemeClr val="bg1"/>
                </a:solidFill>
              </a:rPr>
              <a:t>sangam</a:t>
            </a:r>
            <a:r>
              <a:rPr lang="en-US" sz="1100" dirty="0" smtClean="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10" name="Picture 9"/>
          <p:cNvPicPr>
            <a:picLocks noChangeAspect="1"/>
          </p:cNvPicPr>
          <p:nvPr/>
        </p:nvPicPr>
        <p:blipFill>
          <a:blip r:embed="rId3"/>
          <a:stretch>
            <a:fillRect/>
          </a:stretch>
        </p:blipFill>
        <p:spPr>
          <a:xfrm>
            <a:off x="906585" y="1039015"/>
            <a:ext cx="6924430" cy="3822435"/>
          </a:xfrm>
          <a:prstGeom prst="rect">
            <a:avLst/>
          </a:prstGeom>
        </p:spPr>
      </p:pic>
    </p:spTree>
    <p:extLst>
      <p:ext uri="{BB962C8B-B14F-4D97-AF65-F5344CB8AC3E}">
        <p14:creationId xmlns:p14="http://schemas.microsoft.com/office/powerpoint/2010/main" xmlns=""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3" name="Picture 2"/>
          <p:cNvPicPr>
            <a:picLocks noChangeAspect="1"/>
          </p:cNvPicPr>
          <p:nvPr/>
        </p:nvPicPr>
        <p:blipFill>
          <a:blip r:embed="rId3"/>
          <a:stretch>
            <a:fillRect/>
          </a:stretch>
        </p:blipFill>
        <p:spPr>
          <a:xfrm>
            <a:off x="890477" y="1068392"/>
            <a:ext cx="7363043" cy="3858155"/>
          </a:xfrm>
          <a:prstGeom prst="rect">
            <a:avLst/>
          </a:prstGeom>
        </p:spPr>
      </p:pic>
    </p:spTree>
    <p:extLst>
      <p:ext uri="{BB962C8B-B14F-4D97-AF65-F5344CB8AC3E}">
        <p14:creationId xmlns:p14="http://schemas.microsoft.com/office/powerpoint/2010/main" xmlns=""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4" name="Picture 3"/>
          <p:cNvPicPr>
            <a:picLocks noChangeAspect="1"/>
          </p:cNvPicPr>
          <p:nvPr/>
        </p:nvPicPr>
        <p:blipFill>
          <a:blip r:embed="rId3"/>
          <a:stretch>
            <a:fillRect/>
          </a:stretch>
        </p:blipFill>
        <p:spPr>
          <a:xfrm>
            <a:off x="837175" y="976952"/>
            <a:ext cx="7469647" cy="3927589"/>
          </a:xfrm>
          <a:prstGeom prst="rect">
            <a:avLst/>
          </a:prstGeom>
        </p:spPr>
      </p:pic>
    </p:spTree>
    <p:extLst>
      <p:ext uri="{BB962C8B-B14F-4D97-AF65-F5344CB8AC3E}">
        <p14:creationId xmlns:p14="http://schemas.microsoft.com/office/powerpoint/2010/main" xmlns=""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r>
              <a:rPr lang="en-GB" dirty="0" smtClean="0"/>
              <a:t>.</a:t>
            </a:r>
            <a:endParaRPr lang="en-GB" dirty="0"/>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6" name="output video">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a:stretch>
            <a:fillRect/>
          </a:stretch>
        </p:blipFill>
        <p:spPr>
          <a:xfrm>
            <a:off x="1235868" y="964067"/>
            <a:ext cx="6965158" cy="3917901"/>
          </a:xfrm>
          <a:prstGeom prst="rect">
            <a:avLst/>
          </a:prstGeom>
        </p:spPr>
      </p:pic>
    </p:spTree>
    <p:extLst>
      <p:ext uri="{BB962C8B-B14F-4D97-AF65-F5344CB8AC3E}">
        <p14:creationId xmlns:p14="http://schemas.microsoft.com/office/powerpoint/2010/main" xmlns=""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a:t>
            </a:r>
            <a:r>
              <a:rPr lang="en-US" dirty="0" smtClean="0"/>
              <a:t>online voting application.</a:t>
            </a:r>
            <a:endParaRPr lang="en-US" dirty="0"/>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endParaRPr lang="en-GB" dirty="0" smtClean="0"/>
          </a:p>
          <a:p>
            <a:pPr marL="173736" indent="-173736">
              <a:spcAft>
                <a:spcPts val="800"/>
              </a:spcAft>
              <a:buClr>
                <a:srgbClr val="213163"/>
              </a:buClr>
              <a:buFont typeface="Arial" panose="020B0604020202020204" pitchFamily="34" charset="0"/>
              <a:buChar char="•"/>
            </a:pPr>
            <a:r>
              <a:rPr lang="en-GB" dirty="0" smtClean="0"/>
              <a:t>However</a:t>
            </a:r>
            <a:r>
              <a:rPr lang="en-GB" dirty="0"/>
              <a:t>,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smtClean="0">
                <a:solidFill>
                  <a:srgbClr val="213163"/>
                </a:solidFill>
              </a:rPr>
              <a:t>Project </a:t>
            </a:r>
            <a:r>
              <a:rPr lang="en-US" sz="1600" b="1" dirty="0">
                <a:solidFill>
                  <a:srgbClr val="213163"/>
                </a:solidFill>
              </a:rPr>
              <a:t>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r>
              <a:rPr lang="en-GB" dirty="0" smtClean="0"/>
              <a:t>.</a:t>
            </a:r>
          </a:p>
          <a:p>
            <a:pPr marL="173736" indent="-173736" algn="just" fontAlgn="base">
              <a:spcAft>
                <a:spcPts val="800"/>
              </a:spcAft>
              <a:buClr>
                <a:srgbClr val="213163"/>
              </a:buClr>
              <a:buFont typeface="Arial" panose="020B0604020202020204" pitchFamily="34" charset="0"/>
              <a:buChar char="•"/>
            </a:pPr>
            <a:r>
              <a:rPr lang="en-GB" dirty="0" smtClean="0"/>
              <a:t> </a:t>
            </a:r>
            <a:r>
              <a:rPr lang="en-GB" dirty="0"/>
              <a:t>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r>
              <a:rPr lang="en-US" dirty="0"/>
              <a:t/>
            </a:r>
            <a:br>
              <a:rPr lang="en-US" dirty="0"/>
            </a:b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r>
              <a:rPr lang="en-GB" dirty="0" smtClean="0"/>
              <a:t>.</a:t>
            </a:r>
          </a:p>
          <a:p>
            <a:endParaRPr lang="en-GB" dirty="0"/>
          </a:p>
          <a:p>
            <a:r>
              <a:rPr lang="en-GB" b="1" dirty="0"/>
              <a:t>Secure Authentication</a:t>
            </a:r>
            <a:r>
              <a:rPr lang="en-GB" dirty="0"/>
              <a:t>: Implement robust authentication methods to verify the identity of voters and prevent fraudulent activities</a:t>
            </a:r>
            <a:r>
              <a:rPr lang="en-GB" dirty="0" smtClean="0"/>
              <a:t>.</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r>
              <a:rPr lang="en-GB" dirty="0" smtClean="0"/>
              <a:t>.</a:t>
            </a:r>
          </a:p>
          <a:p>
            <a:endParaRPr lang="en-GB" dirty="0"/>
          </a:p>
          <a:p>
            <a:r>
              <a:rPr lang="en-GB" b="1" dirty="0"/>
              <a:t>Accessibility</a:t>
            </a:r>
            <a:r>
              <a:rPr lang="en-GB" dirty="0"/>
              <a:t>: Ensure the app is accessible to all users, including those with disabilities, by incorporating features like screen readers and adjustable font sizes</a:t>
            </a:r>
            <a:r>
              <a:rPr lang="en-GB" dirty="0" smtClean="0"/>
              <a:t>.</a:t>
            </a:r>
          </a:p>
          <a:p>
            <a:endParaRPr lang="en-GB" dirty="0"/>
          </a:p>
          <a:p>
            <a:r>
              <a:rPr lang="en-GB" b="1" dirty="0"/>
              <a:t>Reliability</a:t>
            </a:r>
            <a:r>
              <a:rPr lang="en-GB" dirty="0"/>
              <a:t>: Maintain a reliable voting system that can handle high traffic volumes without crashing or experiencing significant downtime</a:t>
            </a:r>
            <a:r>
              <a:rPr lang="en-GB" dirty="0" smtClean="0"/>
              <a:t>.</a:t>
            </a:r>
          </a:p>
          <a:p>
            <a:endParaRPr lang="en-GB"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smtClean="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endParaRPr lang="en-GB" dirty="0" smtClean="0"/>
          </a:p>
          <a:p>
            <a:pPr marL="173736" indent="-173736">
              <a:spcAft>
                <a:spcPts val="800"/>
              </a:spcAft>
              <a:buClr>
                <a:srgbClr val="213163"/>
              </a:buClr>
              <a:buFont typeface="Arial" panose="020B0604020202020204" pitchFamily="34" charset="0"/>
              <a:buChar char="•"/>
            </a:pPr>
            <a:r>
              <a:rPr lang="en-GB" dirty="0" smtClean="0"/>
              <a:t>The </a:t>
            </a:r>
            <a:r>
              <a:rPr lang="en-GB" dirty="0"/>
              <a:t>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a:extLst>
                <a:ext uri="{FF2B5EF4-FFF2-40B4-BE49-F238E27FC236}">
                  <a16:creationId xmlns=""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smtClean="0"/>
              <a:t>login</a:t>
            </a:r>
            <a:endParaRPr lang="en-IN" sz="1800" b="1" dirty="0"/>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smtClean="0"/>
              <a:t>Vote For Asked statements</a:t>
            </a:r>
            <a:endParaRPr lang="en-IN" sz="1800" b="1" dirty="0"/>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smtClean="0"/>
              <a:t>Voting evaluation</a:t>
            </a:r>
            <a:endParaRPr lang="en-IN" sz="1800" b="1" dirty="0"/>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smtClean="0"/>
              <a:t>End of </a:t>
            </a:r>
          </a:p>
          <a:p>
            <a:r>
              <a:rPr lang="en-IN" sz="1800" b="1" dirty="0" smtClean="0"/>
              <a:t>Poll</a:t>
            </a:r>
            <a:endParaRPr lang="en-IN" sz="1800" b="1" dirty="0"/>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smtClean="0"/>
              <a:t>Result</a:t>
            </a:r>
            <a:endParaRPr lang="en-IN" sz="1800" b="1" dirty="0"/>
          </a:p>
        </p:txBody>
      </p:sp>
    </p:spTree>
    <p:extLst>
      <p:ext uri="{BB962C8B-B14F-4D97-AF65-F5344CB8AC3E}">
        <p14:creationId xmlns:p14="http://schemas.microsoft.com/office/powerpoint/2010/main" xmlns=""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641</TotalTime>
  <Words>770</Words>
  <Application>Microsoft Office PowerPoint</Application>
  <PresentationFormat>On-screen Show (16:9)</PresentationFormat>
  <Paragraphs>86</Paragraphs>
  <Slides>16</Slides>
  <Notes>16</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Slide 1</vt:lpstr>
      <vt:lpstr>Slide 2</vt:lpstr>
      <vt:lpstr>Project Outline</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Windows User</cp:lastModifiedBy>
  <cp:revision>181</cp:revision>
  <dcterms:modified xsi:type="dcterms:W3CDTF">2024-04-11T15:29:03Z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